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sldIdLst>
    <p:sldId id="256" r:id="rId2"/>
    <p:sldId id="260" r:id="rId3"/>
    <p:sldId id="263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E12F3EA-4B38-4158-8975-54488F71FC46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CB064FA-A2BB-4B81-9076-D7162520CF6E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B064FA-A2BB-4B81-9076-D7162520CF6E}" type="slidenum">
              <a:rPr lang="en-GB" smtClean="0"/>
              <a:t>1</a:t>
            </a:fld>
            <a:endParaRPr lang="en-GB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7584" y="620688"/>
            <a:ext cx="7772400" cy="864096"/>
          </a:xfrm>
        </p:spPr>
        <p:txBody>
          <a:bodyPr/>
          <a:lstStyle/>
          <a:p>
            <a:endParaRPr lang="en-GB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emf"/><Relationship Id="rId5" Type="http://schemas.openxmlformats.org/officeDocument/2006/relationships/image" Target="../media/image2.jpeg"/><Relationship Id="rId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67544" y="692696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GB" dirty="0"/>
          </a:p>
        </p:txBody>
      </p:sp>
      <p:pic>
        <p:nvPicPr>
          <p:cNvPr id="7" name="Object 1"/>
          <p:cNvPicPr/>
          <p:nvPr userDrawn="1"/>
        </p:nvPicPr>
        <p:blipFill>
          <a:blip r:embed="rId4" cstate="print"/>
          <a:srcRect b="-3474"/>
          <a:stretch>
            <a:fillRect/>
          </a:stretch>
        </p:blipFill>
        <p:spPr bwMode="auto">
          <a:xfrm>
            <a:off x="0" y="0"/>
            <a:ext cx="91440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7" descr="School Wellbeing Service.jpg"/>
          <p:cNvPicPr/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6010275"/>
            <a:ext cx="1400175" cy="84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8" descr="CYC Master logo colour.emf"/>
          <p:cNvPicPr/>
          <p:nvPr userDrawn="1"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620000" y="6210300"/>
            <a:ext cx="15240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txStyles>
    <p:titleStyle>
      <a:lvl1pPr algn="ctr" defTabSz="914400" rtl="0" eaLnBrk="1" latinLnBrk="0" hangingPunct="1">
        <a:spcBef>
          <a:spcPct val="0"/>
        </a:spcBef>
        <a:buNone/>
        <a:defRPr sz="4400" b="1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s://www.bbc.co.uk/bitesize/articles/zvyhpg8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2" descr="Motivation vs Movement - Performance in Peopl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" name="AutoShape 4" descr="Motivation vs Movement - Performance in People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765175" y="773088"/>
            <a:ext cx="7987209" cy="28083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b="1" kern="1200">
                <a:solidFill>
                  <a:schemeClr val="accent2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en-GB" sz="200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765175" y="404664"/>
            <a:ext cx="7772400" cy="864096"/>
          </a:xfrm>
        </p:spPr>
        <p:txBody>
          <a:bodyPr>
            <a:normAutofit/>
          </a:bodyPr>
          <a:lstStyle/>
          <a:p>
            <a:r>
              <a:rPr lang="en-GB" sz="3200" dirty="0" smtClean="0">
                <a:solidFill>
                  <a:schemeClr val="accent2"/>
                </a:solidFill>
              </a:rPr>
              <a:t>Motivation In Lockdown</a:t>
            </a:r>
            <a:endParaRPr lang="en-GB" sz="3200" dirty="0">
              <a:solidFill>
                <a:schemeClr val="accent2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37089" y="1340380"/>
            <a:ext cx="7920880" cy="41242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This week’s topic will focus on how we can feel more motivated during lockdown</a:t>
            </a:r>
            <a:r>
              <a:rPr lang="en-GB" sz="1600" b="1" dirty="0" smtClean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en-GB" sz="1600" b="1" dirty="0" smtClean="0">
              <a:solidFill>
                <a:schemeClr val="accent4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Perhaps 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more so than ever, relying on our own determination to </a:t>
            </a:r>
            <a:r>
              <a:rPr lang="en-GB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do the things we need to do, 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can be difficult. </a:t>
            </a:r>
            <a:b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No matter how focused we are about what we are doing, motivation to complete </a:t>
            </a:r>
            <a:r>
              <a:rPr lang="en-GB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tasks 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can for any number of </a:t>
            </a:r>
            <a:r>
              <a:rPr lang="en-GB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reasons </a:t>
            </a:r>
            <a:r>
              <a:rPr lang="en-GB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feel more of </a:t>
            </a:r>
            <a:r>
              <a:rPr lang="en-GB" sz="1600" smtClean="0">
                <a:latin typeface="Arial" panose="020B0604020202020204" pitchFamily="34" charset="0"/>
                <a:cs typeface="Arial" panose="020B0604020202020204" pitchFamily="34" charset="0"/>
              </a:rPr>
              <a:t>a challenge, </a:t>
            </a:r>
            <a:r>
              <a:rPr lang="en-GB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especially during lockdown. 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GB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Previous 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ways of working and everyday routines are no longer possible and lots of people are experiencing similar feelings and </a:t>
            </a:r>
            <a:r>
              <a:rPr lang="en-GB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uncertainties</a:t>
            </a:r>
          </a:p>
          <a:p>
            <a:endParaRPr lang="en-GB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So 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if you are struggling to start the job, let alone finish it, then don’t worry-you’re not alone</a:t>
            </a:r>
            <a:r>
              <a:rPr lang="en-GB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! </a:t>
            </a:r>
          </a:p>
          <a:p>
            <a:endParaRPr lang="en-GB" dirty="0" smtClean="0"/>
          </a:p>
          <a:p>
            <a:endParaRPr lang="en-GB" dirty="0" smtClean="0"/>
          </a:p>
          <a:p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4561" y="4779171"/>
            <a:ext cx="3709469" cy="151406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6220" y="332656"/>
            <a:ext cx="8229600" cy="1143000"/>
          </a:xfrm>
        </p:spPr>
        <p:txBody>
          <a:bodyPr>
            <a:normAutofit/>
          </a:bodyPr>
          <a:lstStyle/>
          <a:p>
            <a:r>
              <a:rPr lang="en-GB" sz="3200" dirty="0" smtClean="0">
                <a:solidFill>
                  <a:schemeClr val="accent2"/>
                </a:solidFill>
              </a:rPr>
              <a:t>Motivation for learning</a:t>
            </a:r>
            <a:endParaRPr lang="en-GB" sz="3200" dirty="0">
              <a:solidFill>
                <a:schemeClr val="accent2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56220" y="1052736"/>
            <a:ext cx="8436259" cy="58477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1600" dirty="0" smtClean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600" dirty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6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If it all seems too overwhelming</a:t>
            </a:r>
            <a:r>
              <a:rPr lang="en-GB" sz="1600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why not try some of these ideas: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Calibri Light" panose="020F0302020204030204" pitchFamily="34" charset="0"/>
              <a:buChar char="₋"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en-GB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ry 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to break your day or task down into smaller, manageable parts. </a:t>
            </a:r>
          </a:p>
          <a:p>
            <a:pPr marL="285750" indent="-285750">
              <a:buFont typeface="Calibri Light" panose="020F0302020204030204" pitchFamily="34" charset="0"/>
              <a:buChar char="₋"/>
            </a:pP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Calibri Light" panose="020F0302020204030204" pitchFamily="34" charset="0"/>
              <a:buChar char="₋"/>
            </a:pPr>
            <a:r>
              <a:rPr lang="en-GB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It 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could be taking notes about a chosen chapter, or </a:t>
            </a:r>
            <a:r>
              <a:rPr lang="en-GB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watching a video 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link to your course. </a:t>
            </a:r>
          </a:p>
          <a:p>
            <a:pPr marL="285750" indent="-285750">
              <a:buFont typeface="Calibri Light" panose="020F0302020204030204" pitchFamily="34" charset="0"/>
              <a:buChar char="₋"/>
            </a:pP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Calibri Light" panose="020F0302020204030204" pitchFamily="34" charset="0"/>
              <a:buChar char="₋"/>
            </a:pPr>
            <a:r>
              <a:rPr lang="en-GB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Try 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not to rush- eat and have regular </a:t>
            </a:r>
            <a:r>
              <a:rPr lang="en-GB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drinks. Makes sure you have movement breaks – try doing star jumps or marching around the room to get that blood flowing. </a:t>
            </a:r>
          </a:p>
          <a:p>
            <a:pPr marL="285750" indent="-285750">
              <a:buFont typeface="Calibri Light" panose="020F0302020204030204" pitchFamily="34" charset="0"/>
              <a:buChar char="₋"/>
            </a:pP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Calibri Light" panose="020F0302020204030204" pitchFamily="34" charset="0"/>
              <a:buChar char="₋"/>
            </a:pPr>
            <a:r>
              <a:rPr lang="en-GB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Have a mobile detox whist studying and then each hour, check your apps for 5 minutes for a treat. 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Calibri Light" panose="020F0302020204030204" pitchFamily="34" charset="0"/>
              <a:buChar char="₋"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en-GB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peak to parents/carers/siblings if you are finding the work difficult for some support. Or 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maybe message your friends or classmates to get their opinion or suggestions. They may have advice or pointers about how they stay motivated</a:t>
            </a:r>
            <a:r>
              <a:rPr lang="en-GB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285750" indent="-285750">
              <a:buFont typeface="Calibri Light" panose="020F0302020204030204" pitchFamily="34" charset="0"/>
              <a:buChar char="₋"/>
            </a:pPr>
            <a:endParaRPr lang="en-GB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Calibri Light" panose="020F0302020204030204" pitchFamily="34" charset="0"/>
              <a:buChar char="₋"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Think about your future </a:t>
            </a:r>
            <a:r>
              <a:rPr lang="en-GB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school goals 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or career ambitions, </a:t>
            </a:r>
            <a:r>
              <a:rPr lang="en-GB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which will inspire you to keep going.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332656"/>
            <a:ext cx="1878158" cy="1977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42010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485800"/>
            <a:ext cx="8229600" cy="710952"/>
          </a:xfrm>
        </p:spPr>
        <p:txBody>
          <a:bodyPr>
            <a:normAutofit/>
          </a:bodyPr>
          <a:lstStyle/>
          <a:p>
            <a:r>
              <a:rPr lang="en-GB" sz="3200" dirty="0" smtClean="0">
                <a:solidFill>
                  <a:schemeClr val="accent2"/>
                </a:solidFill>
              </a:rPr>
              <a:t>Motivation to have fun!</a:t>
            </a:r>
            <a:endParaRPr lang="en-GB" sz="3200" dirty="0">
              <a:solidFill>
                <a:schemeClr val="accent2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39552" y="980728"/>
            <a:ext cx="8229600" cy="82484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1600" dirty="0" smtClean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6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Socialising during lockdown is very different, but that does not mean you have to stop.</a:t>
            </a:r>
          </a:p>
          <a:p>
            <a:r>
              <a:rPr lang="en-GB" sz="16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Think about how you can make each day interesting. Here are some ideas: </a:t>
            </a:r>
          </a:p>
          <a:p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Calibri Light" panose="020F0302020204030204" pitchFamily="34" charset="0"/>
              <a:buChar char="₋"/>
            </a:pPr>
            <a:r>
              <a:rPr lang="en-GB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Have a socially distanced walk with a friend or family member.</a:t>
            </a:r>
          </a:p>
          <a:p>
            <a:pPr marL="285750" indent="-285750">
              <a:buFont typeface="Calibri Light" panose="020F0302020204030204" pitchFamily="34" charset="0"/>
              <a:buChar char="₋"/>
            </a:pP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Calibri Light" panose="020F0302020204030204" pitchFamily="34" charset="0"/>
              <a:buChar char="₋"/>
            </a:pPr>
            <a:r>
              <a:rPr lang="en-GB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Have a virtual film night – arrange 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a virtual meet or phone call, choose a film together and press play at the same time and watch together!</a:t>
            </a:r>
            <a:endParaRPr lang="en-GB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Calibri Light" panose="020F0302020204030204" pitchFamily="34" charset="0"/>
              <a:buChar char="₋"/>
            </a:pPr>
            <a:endParaRPr lang="en-GB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Calibri Light" panose="020F0302020204030204" pitchFamily="34" charset="0"/>
              <a:buChar char="₋"/>
            </a:pPr>
            <a:r>
              <a:rPr lang="en-GB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Plan future days out with your friends and family for you to look forward to </a:t>
            </a:r>
          </a:p>
          <a:p>
            <a:pPr marL="285750" indent="-285750">
              <a:buFont typeface="Calibri Light" panose="020F0302020204030204" pitchFamily="34" charset="0"/>
              <a:buChar char="₋"/>
            </a:pPr>
            <a:endParaRPr lang="en-GB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Calibri Light" panose="020F0302020204030204" pitchFamily="34" charset="0"/>
              <a:buChar char="₋"/>
            </a:pPr>
            <a:r>
              <a:rPr lang="en-GB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Why not try a virtual bake off - 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all follow the same recipe- just for fun or make it a friendly </a:t>
            </a:r>
            <a:r>
              <a:rPr lang="en-GB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competition OR even 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just </a:t>
            </a:r>
            <a:r>
              <a:rPr lang="en-GB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cook 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your favourite meal for tea. </a:t>
            </a:r>
          </a:p>
          <a:p>
            <a:pPr marL="285750" indent="-285750">
              <a:buFont typeface="Calibri Light" panose="020F0302020204030204" pitchFamily="34" charset="0"/>
              <a:buChar char="₋"/>
            </a:pP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Calibri Light" panose="020F0302020204030204" pitchFamily="34" charset="0"/>
              <a:buChar char="₋"/>
            </a:pPr>
            <a:r>
              <a:rPr lang="en-GB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Set up a FIFA tournament – play one game a day for a week at the same time with your friends and see who is the winner of the most games. </a:t>
            </a: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Calibri Light" panose="020F0302020204030204" pitchFamily="34" charset="0"/>
              <a:buChar char="₋"/>
            </a:pPr>
            <a:endParaRPr lang="en-GB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Calibri Light" panose="020F0302020204030204" pitchFamily="34" charset="0"/>
              <a:buChar char="₋"/>
            </a:pPr>
            <a:r>
              <a:rPr lang="en-GB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Take 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up a new hobby – surprise yourself and try something new. </a:t>
            </a:r>
            <a:endParaRPr lang="en-GB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                </a:t>
            </a:r>
          </a:p>
          <a:p>
            <a:r>
              <a:rPr lang="en-GB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  <a:p>
            <a:endParaRPr lang="en-GB" dirty="0"/>
          </a:p>
          <a:p>
            <a:r>
              <a:rPr lang="en-GB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      Find </a:t>
            </a:r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more ideas at: </a:t>
            </a:r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</a:t>
            </a:r>
            <a:r>
              <a:rPr lang="en-GB" sz="1400" b="1" dirty="0" smtClean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www.bbc.co.uk/bitesize/articles/zvyhpg8</a:t>
            </a:r>
            <a:r>
              <a:rPr lang="en-GB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GB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 smtClean="0"/>
          </a:p>
          <a:p>
            <a:endParaRPr lang="en-GB" dirty="0" smtClean="0"/>
          </a:p>
          <a:p>
            <a:r>
              <a:rPr lang="en-GB" dirty="0"/>
              <a:t/>
            </a:r>
            <a:br>
              <a:rPr lang="en-GB" dirty="0"/>
            </a:br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6108" y="4797152"/>
            <a:ext cx="2237060" cy="1258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069040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Custom 1">
      <a:majorFont>
        <a:latin typeface="Segoe Print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324</TotalTime>
  <Words>465</Words>
  <Application>Microsoft Office PowerPoint</Application>
  <PresentationFormat>On-screen Show (4:3)</PresentationFormat>
  <Paragraphs>52</Paragraphs>
  <Slides>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Segoe Print</vt:lpstr>
      <vt:lpstr>Office Theme</vt:lpstr>
      <vt:lpstr>Motivation In Lockdown</vt:lpstr>
      <vt:lpstr>Motivation for learning</vt:lpstr>
      <vt:lpstr>Motivation to have fun!</vt:lpstr>
    </vt:vector>
  </TitlesOfParts>
  <Company>City of York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cpopilm</dc:creator>
  <cp:lastModifiedBy>Wall, Louise</cp:lastModifiedBy>
  <cp:revision>41</cp:revision>
  <dcterms:created xsi:type="dcterms:W3CDTF">2018-09-17T10:57:14Z</dcterms:created>
  <dcterms:modified xsi:type="dcterms:W3CDTF">2021-01-25T11:02:20Z</dcterms:modified>
</cp:coreProperties>
</file>