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F3EA-4B38-4158-8975-54488F71FC46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064FA-A2BB-4B81-9076-D7162520CF6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B064FA-A2BB-4B81-9076-D7162520CF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830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864096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dirty="0"/>
          </a:p>
        </p:txBody>
      </p:sp>
      <p:pic>
        <p:nvPicPr>
          <p:cNvPr id="7" name="Object 1"/>
          <p:cNvPicPr/>
          <p:nvPr userDrawn="1"/>
        </p:nvPicPr>
        <p:blipFill>
          <a:blip r:embed="rId4" cstate="print"/>
          <a:srcRect b="-3474"/>
          <a:stretch>
            <a:fillRect/>
          </a:stretch>
        </p:blipFill>
        <p:spPr bwMode="auto">
          <a:xfrm>
            <a:off x="0" y="0"/>
            <a:ext cx="9144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School Wellbeing Service.jpg"/>
          <p:cNvPicPr/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0275"/>
            <a:ext cx="14001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YC Master logo colour.emf"/>
          <p:cNvPicPr/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0" y="6210300"/>
            <a:ext cx="152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475" y="61402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 Positive Emotional Wellbeing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625702" y="2060883"/>
            <a:ext cx="77612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 light of the recent lockdown, the School Wellbeing Service felt it would be helpful to give you some guidance on how to improve your wellbeing over this period of time.  </a:t>
            </a: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We know that you are super busy juggling schoolwork and home life so aim to make these slides as simple as possible.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8209" y="3501008"/>
            <a:ext cx="8229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Over the next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weeks we will be releasing a weekly slide to explore the following topics:</a:t>
            </a: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 </a:t>
            </a:r>
            <a:r>
              <a:rPr lang="en-GB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Lockdown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Improving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Mood</a:t>
            </a:r>
            <a:endParaRPr lang="en-GB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Happy Chemicals </a:t>
            </a:r>
            <a:endParaRPr lang="en-GB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Positive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Thinking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Interaction 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endParaRPr lang="en-GB" dirty="0" smtClean="0"/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589" r="-6294" b="9481"/>
          <a:stretch/>
        </p:blipFill>
        <p:spPr>
          <a:xfrm>
            <a:off x="0" y="379740"/>
            <a:ext cx="2143125" cy="161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95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Segoe Prin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91</Words>
  <Application>Microsoft Office PowerPoint</Application>
  <PresentationFormat>On-screen Show 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Segoe Print</vt:lpstr>
      <vt:lpstr>Office Theme</vt:lpstr>
      <vt:lpstr> Positive Emotional Wellbeing</vt:lpstr>
    </vt:vector>
  </TitlesOfParts>
  <Company>City of York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cpopilm</dc:creator>
  <cp:lastModifiedBy>Wall, Louise</cp:lastModifiedBy>
  <cp:revision>25</cp:revision>
  <dcterms:created xsi:type="dcterms:W3CDTF">2018-09-17T10:57:14Z</dcterms:created>
  <dcterms:modified xsi:type="dcterms:W3CDTF">2021-01-25T09:06:07Z</dcterms:modified>
</cp:coreProperties>
</file>