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12F3EA-4B38-4158-8975-54488F71FC46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B064FA-A2BB-4B81-9076-D7162520CF6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864096"/>
          </a:xfrm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GB" dirty="0"/>
          </a:p>
        </p:txBody>
      </p:sp>
      <p:pic>
        <p:nvPicPr>
          <p:cNvPr id="7" name="Object 1"/>
          <p:cNvPicPr/>
          <p:nvPr userDrawn="1"/>
        </p:nvPicPr>
        <p:blipFill>
          <a:blip r:embed="rId4" cstate="print"/>
          <a:srcRect b="-3474"/>
          <a:stretch>
            <a:fillRect/>
          </a:stretch>
        </p:blipFill>
        <p:spPr bwMode="auto">
          <a:xfrm>
            <a:off x="0" y="0"/>
            <a:ext cx="91440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School Wellbeing Service.jpg"/>
          <p:cNvPicPr/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010275"/>
            <a:ext cx="140017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CYC Master logo colour.emf"/>
          <p:cNvPicPr/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20000" y="6210300"/>
            <a:ext cx="15240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Happy </a:t>
            </a:r>
            <a:r>
              <a:rPr lang="en-GB" sz="3600" dirty="0" smtClean="0"/>
              <a:t>Chemicals 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42916" y="1116519"/>
            <a:ext cx="8175198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Meet your happy chemicals. </a:t>
            </a:r>
          </a:p>
          <a:p>
            <a:endParaRPr lang="en-GB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When your brain releases one of these </a:t>
            </a:r>
            <a:endParaRPr lang="en-GB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500" dirty="0" smtClean="0">
                <a:latin typeface="Arial" panose="020B0604020202020204" pitchFamily="34" charset="0"/>
                <a:cs typeface="Arial" panose="020B0604020202020204" pitchFamily="34" charset="0"/>
              </a:rPr>
              <a:t>chemicals </a:t>
            </a:r>
            <a:r>
              <a:rPr lang="en-GB" sz="1500" dirty="0">
                <a:latin typeface="Arial" panose="020B0604020202020204" pitchFamily="34" charset="0"/>
                <a:cs typeface="Arial" panose="020B0604020202020204" pitchFamily="34" charset="0"/>
              </a:rPr>
              <a:t>you feel good. </a:t>
            </a:r>
          </a:p>
          <a:p>
            <a:endParaRPr lang="en-GB" sz="1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5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Happy chemicals have a special job to do </a:t>
            </a:r>
            <a:r>
              <a:rPr lang="en-GB" sz="15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when they</a:t>
            </a:r>
          </a:p>
          <a:p>
            <a:r>
              <a:rPr lang="en-GB" sz="1500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have </a:t>
            </a:r>
            <a:r>
              <a:rPr lang="en-GB" sz="15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finished their job, they turn off. </a:t>
            </a:r>
            <a:endParaRPr lang="en-GB" sz="1500" dirty="0" smtClean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sz="15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5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GB" sz="15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 why were always searching for things to turn on </a:t>
            </a:r>
            <a:r>
              <a:rPr lang="en-GB" sz="15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</a:t>
            </a:r>
          </a:p>
          <a:p>
            <a:r>
              <a:rPr lang="en-GB" sz="1500" dirty="0" smtClean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happy </a:t>
            </a:r>
            <a:r>
              <a:rPr lang="en-GB" sz="1500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chemicals. </a:t>
            </a:r>
            <a:endParaRPr lang="en-GB" sz="15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87276"/>
            <a:ext cx="3343473" cy="194189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98599" y="3405623"/>
            <a:ext cx="192232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</a:rPr>
              <a:t>(Loretta </a:t>
            </a:r>
            <a:r>
              <a:rPr lang="en-GB" sz="1200" b="1" dirty="0" err="1">
                <a:latin typeface="Arial" panose="020B0604020202020204" pitchFamily="34" charset="0"/>
                <a:ea typeface="Calibri" panose="020F0502020204030204" pitchFamily="34" charset="0"/>
              </a:rPr>
              <a:t>Breuning</a:t>
            </a:r>
            <a: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</a:rPr>
              <a:t>, PhD)</a:t>
            </a:r>
            <a:endParaRPr lang="en-GB" sz="1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32920" y="3933055"/>
          <a:ext cx="8264224" cy="1889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056">
                  <a:extLst>
                    <a:ext uri="{9D8B030D-6E8A-4147-A177-3AD203B41FA5}">
                      <a16:colId xmlns:a16="http://schemas.microsoft.com/office/drawing/2014/main" val="2766315781"/>
                    </a:ext>
                  </a:extLst>
                </a:gridCol>
                <a:gridCol w="2066056">
                  <a:extLst>
                    <a:ext uri="{9D8B030D-6E8A-4147-A177-3AD203B41FA5}">
                      <a16:colId xmlns:a16="http://schemas.microsoft.com/office/drawing/2014/main" val="521484517"/>
                    </a:ext>
                  </a:extLst>
                </a:gridCol>
                <a:gridCol w="2066056">
                  <a:extLst>
                    <a:ext uri="{9D8B030D-6E8A-4147-A177-3AD203B41FA5}">
                      <a16:colId xmlns:a16="http://schemas.microsoft.com/office/drawing/2014/main" val="2618570361"/>
                    </a:ext>
                  </a:extLst>
                </a:gridCol>
                <a:gridCol w="2066056">
                  <a:extLst>
                    <a:ext uri="{9D8B030D-6E8A-4147-A177-3AD203B41FA5}">
                      <a16:colId xmlns:a16="http://schemas.microsoft.com/office/drawing/2014/main" val="919156"/>
                    </a:ext>
                  </a:extLst>
                </a:gridCol>
              </a:tblGrid>
              <a:tr h="18722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accent5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Endorphin</a:t>
                      </a: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Pain-killer 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Laughing 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Watch a funny film/programme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Dark chocolate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Exercise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accent3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Serotonin </a:t>
                      </a: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= Mood </a:t>
                      </a: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Exercise (run/swim/cycle)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Sunshine 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Walk in nature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memories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accent2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Dopamine</a:t>
                      </a: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Reward </a:t>
                      </a: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Exploring a new city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Completing a task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Celebrate a win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Eating food (that you enjoy)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Doing a self-care activity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rgbClr val="7030A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Oxytocin</a:t>
                      </a: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= Love </a:t>
                      </a:r>
                      <a:endParaRPr lang="en-GB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 with a pet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Hugging 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Give someone a compliment </a:t>
                      </a:r>
                    </a:p>
                    <a:p>
                      <a:pPr lvl="0"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Random act of kindness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Warmth (bath/shower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1503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54747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0235" y="404664"/>
            <a:ext cx="7772400" cy="864096"/>
          </a:xfrm>
        </p:spPr>
        <p:txBody>
          <a:bodyPr>
            <a:normAutofit/>
          </a:bodyPr>
          <a:lstStyle/>
          <a:p>
            <a:r>
              <a:rPr lang="en-GB" sz="3200" dirty="0" smtClean="0"/>
              <a:t>Happy Chemicals </a:t>
            </a:r>
            <a:r>
              <a:rPr lang="en-GB" sz="3200" dirty="0" smtClean="0"/>
              <a:t>Task</a:t>
            </a:r>
            <a:endParaRPr lang="en-GB" sz="3200" dirty="0"/>
          </a:p>
        </p:txBody>
      </p:sp>
      <p:sp>
        <p:nvSpPr>
          <p:cNvPr id="3" name="Rectangle 2"/>
          <p:cNvSpPr/>
          <p:nvPr/>
        </p:nvSpPr>
        <p:spPr>
          <a:xfrm>
            <a:off x="481755" y="1290642"/>
            <a:ext cx="79208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Think about the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things that release your happy chemicals. 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you’re not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sure what releases your happy chemicals,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give some of the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examples on the first slide a go to see how they make you feel.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endParaRPr lang="en-GB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If you’re having a bad day,  do the things that release your happy chemicals to enhance the way you feel. 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 smtClean="0"/>
          </a:p>
          <a:p>
            <a:endParaRPr lang="en-GB" b="1" dirty="0"/>
          </a:p>
          <a:p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065077"/>
            <a:ext cx="2390800" cy="168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554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Segoe Prin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192</Words>
  <Application>Microsoft Office PowerPoint</Application>
  <PresentationFormat>On-screen Show (4:3)</PresentationFormat>
  <Paragraphs>53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Segoe Print</vt:lpstr>
      <vt:lpstr>Times New Roman</vt:lpstr>
      <vt:lpstr>Office Theme</vt:lpstr>
      <vt:lpstr>Happy Chemicals  </vt:lpstr>
      <vt:lpstr>Happy Chemicals Task</vt:lpstr>
    </vt:vector>
  </TitlesOfParts>
  <Company>City of York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cpopilm</dc:creator>
  <cp:lastModifiedBy>Wall, Louise</cp:lastModifiedBy>
  <cp:revision>12</cp:revision>
  <dcterms:created xsi:type="dcterms:W3CDTF">2018-09-17T10:57:14Z</dcterms:created>
  <dcterms:modified xsi:type="dcterms:W3CDTF">2021-01-21T14:43:04Z</dcterms:modified>
</cp:coreProperties>
</file>